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1" r:id="rId5"/>
    <p:sldId id="260" r:id="rId6"/>
    <p:sldId id="262" r:id="rId7"/>
    <p:sldId id="256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1" y="2924944"/>
            <a:ext cx="2950483" cy="3933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8079432" cy="1470025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 </a:t>
            </a:r>
            <a:r>
              <a:rPr lang="ru-RU" sz="8800" b="1" dirty="0" smtClean="0">
                <a:solidFill>
                  <a:srgbClr val="C00000"/>
                </a:solidFill>
              </a:rPr>
              <a:t>Типология семьи</a:t>
            </a:r>
            <a:endParaRPr lang="ru-RU" sz="8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elia_DG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3429000"/>
            <a:ext cx="5544616" cy="79208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  </a:t>
            </a:r>
            <a:r>
              <a:rPr lang="ru-RU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Круглый стол</a:t>
            </a:r>
          </a:p>
          <a:p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(семинар-практикум)</a:t>
            </a:r>
          </a:p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МБДОУ № 1</a:t>
            </a:r>
          </a:p>
          <a:p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«Красная шапочка»</a:t>
            </a:r>
          </a:p>
          <a:p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melia_DG" pitchFamily="2" charset="0"/>
              </a:rPr>
              <a:t>п. Курагино ноябрь 2019 г.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melia_D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3048000"/>
            <a:ext cx="4073239" cy="357301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38200" y="7620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Цель:</a:t>
            </a:r>
            <a:r>
              <a:rPr lang="ru-RU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FFFF6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познакомить педагогов со спецификой и значением семьи в развитии личности дошкольника.</a:t>
            </a:r>
          </a:p>
          <a:p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2" y="2780928"/>
            <a:ext cx="3058519" cy="407707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381000"/>
            <a:ext cx="7239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1.В зависимости от состава семьи.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7620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2.В зависимости от семейного стажа супружеской    жизни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16002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3.В зависимости от количества детей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981200"/>
            <a:ext cx="495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4.По типу проживания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22860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5.В зависимости от особенностей распределения                          ролей, главенства  и характера взаимодействия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3200" y="3200400"/>
            <a:ext cx="624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6.По критерию профессиональной занятости и карьеры супругов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43200" y="41148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7.Критерий ценностной направленности семьи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67000" y="5042118"/>
            <a:ext cx="624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8.В зависимости от характера сексуальных отношений  , выходящих за пределы общепринятых представлений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0"/>
            <a:ext cx="525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Типология семьи: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4800" y="3200400"/>
            <a:ext cx="2464314" cy="328498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C:\Users\User\Desktop\Семья2017\hello_html_m3acd0e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000" y="0"/>
            <a:ext cx="7200000" cy="6553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User\Desktop\Семья2017\solntse-2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000" y="60270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Стиль семейного воспитания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2626370" cy="350100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228600"/>
            <a:ext cx="6400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Дж. М.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Болдуина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2600" y="6858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Демократический стиль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52600" y="10668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Контролирующий стиль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28600" y="1600200"/>
            <a:ext cx="6007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Дианы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Баумринд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2057401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1. Авторитетные родители</a:t>
            </a:r>
            <a:r>
              <a:rPr lang="ru-RU" sz="2800" i="1" dirty="0" smtClean="0">
                <a:solidFill>
                  <a:srgbClr val="002060"/>
                </a:solidFill>
              </a:rPr>
              <a:t> – </a:t>
            </a:r>
            <a:r>
              <a:rPr lang="ru-RU" sz="2800" b="1" i="1" dirty="0" smtClean="0">
                <a:solidFill>
                  <a:srgbClr val="002060"/>
                </a:solidFill>
              </a:rPr>
              <a:t>инициативные, общительные, добрые дети.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00200" y="2967335"/>
            <a:ext cx="7391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2. Авторитарные родители – раздражительные, склонные к конфликтам дети.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81200" y="4267200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3. Снисходительные родители – импульсивные, агрессивные дети.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7400" y="53340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4. Безразличные родители – озлобленные дети 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85800" y="3068960"/>
            <a:ext cx="2842445" cy="37890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304800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Классификация Марины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Юриковны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Арутюнян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1430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Традиционная семья: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grpSp>
        <p:nvGrpSpPr>
          <p:cNvPr id="7" name="Группа 25"/>
          <p:cNvGrpSpPr>
            <a:grpSpLocks noChangeAspect="1"/>
          </p:cNvGrpSpPr>
          <p:nvPr/>
        </p:nvGrpSpPr>
        <p:grpSpPr bwMode="auto">
          <a:xfrm>
            <a:off x="4572000" y="1828800"/>
            <a:ext cx="539750" cy="1003300"/>
            <a:chOff x="3491880" y="3532758"/>
            <a:chExt cx="576064" cy="955154"/>
          </a:xfrm>
        </p:grpSpPr>
        <p:sp>
          <p:nvSpPr>
            <p:cNvPr id="8" name="Улыбающееся лицо 7"/>
            <p:cNvSpPr/>
            <p:nvPr/>
          </p:nvSpPr>
          <p:spPr>
            <a:xfrm>
              <a:off x="3635895" y="3532758"/>
              <a:ext cx="288032" cy="262970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79912" y="3788171"/>
              <a:ext cx="0" cy="288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491880" y="3860714"/>
              <a:ext cx="288032" cy="143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779912" y="3860714"/>
              <a:ext cx="288032" cy="143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3635895" y="4055675"/>
              <a:ext cx="144017" cy="432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3779912" y="4055675"/>
              <a:ext cx="144015" cy="432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25"/>
          <p:cNvGrpSpPr>
            <a:grpSpLocks noChangeAspect="1"/>
          </p:cNvGrpSpPr>
          <p:nvPr/>
        </p:nvGrpSpPr>
        <p:grpSpPr bwMode="auto">
          <a:xfrm>
            <a:off x="4343400" y="4724400"/>
            <a:ext cx="431800" cy="801688"/>
            <a:chOff x="3491880" y="3532758"/>
            <a:chExt cx="576064" cy="955154"/>
          </a:xfrm>
        </p:grpSpPr>
        <p:sp>
          <p:nvSpPr>
            <p:cNvPr id="16" name="Улыбающееся лицо 15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5"/>
          <p:cNvGrpSpPr>
            <a:grpSpLocks noChangeAspect="1"/>
          </p:cNvGrpSpPr>
          <p:nvPr/>
        </p:nvGrpSpPr>
        <p:grpSpPr bwMode="auto">
          <a:xfrm>
            <a:off x="4953000" y="4724400"/>
            <a:ext cx="431800" cy="801688"/>
            <a:chOff x="3491880" y="3532758"/>
            <a:chExt cx="576064" cy="955154"/>
          </a:xfrm>
        </p:grpSpPr>
        <p:sp>
          <p:nvSpPr>
            <p:cNvPr id="23" name="Улыбающееся лицо 22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25"/>
          <p:cNvGrpSpPr>
            <a:grpSpLocks noChangeAspect="1"/>
          </p:cNvGrpSpPr>
          <p:nvPr/>
        </p:nvGrpSpPr>
        <p:grpSpPr bwMode="auto">
          <a:xfrm>
            <a:off x="5562600" y="4724400"/>
            <a:ext cx="431800" cy="801688"/>
            <a:chOff x="3491880" y="3532758"/>
            <a:chExt cx="576064" cy="955154"/>
          </a:xfrm>
        </p:grpSpPr>
        <p:sp>
          <p:nvSpPr>
            <p:cNvPr id="30" name="Улыбающееся лицо 29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25"/>
          <p:cNvGrpSpPr>
            <a:grpSpLocks noChangeAspect="1"/>
          </p:cNvGrpSpPr>
          <p:nvPr/>
        </p:nvGrpSpPr>
        <p:grpSpPr bwMode="auto">
          <a:xfrm>
            <a:off x="4191000" y="3810000"/>
            <a:ext cx="431800" cy="801688"/>
            <a:chOff x="3491880" y="3532758"/>
            <a:chExt cx="576064" cy="955154"/>
          </a:xfrm>
        </p:grpSpPr>
        <p:sp>
          <p:nvSpPr>
            <p:cNvPr id="37" name="Улыбающееся лицо 36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25"/>
          <p:cNvGrpSpPr>
            <a:grpSpLocks noChangeAspect="1"/>
          </p:cNvGrpSpPr>
          <p:nvPr/>
        </p:nvGrpSpPr>
        <p:grpSpPr bwMode="auto">
          <a:xfrm>
            <a:off x="4800600" y="3733800"/>
            <a:ext cx="431800" cy="801688"/>
            <a:chOff x="3491880" y="3532758"/>
            <a:chExt cx="576064" cy="955154"/>
          </a:xfrm>
        </p:grpSpPr>
        <p:sp>
          <p:nvSpPr>
            <p:cNvPr id="44" name="Улыбающееся лицо 43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25"/>
          <p:cNvGrpSpPr>
            <a:grpSpLocks noChangeAspect="1"/>
          </p:cNvGrpSpPr>
          <p:nvPr/>
        </p:nvGrpSpPr>
        <p:grpSpPr bwMode="auto">
          <a:xfrm>
            <a:off x="5638800" y="3733800"/>
            <a:ext cx="431800" cy="801688"/>
            <a:chOff x="3491880" y="3532758"/>
            <a:chExt cx="576064" cy="955154"/>
          </a:xfrm>
        </p:grpSpPr>
        <p:sp>
          <p:nvSpPr>
            <p:cNvPr id="51" name="Улыбающееся лицо 50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25"/>
          <p:cNvGrpSpPr>
            <a:grpSpLocks noChangeAspect="1"/>
          </p:cNvGrpSpPr>
          <p:nvPr/>
        </p:nvGrpSpPr>
        <p:grpSpPr bwMode="auto">
          <a:xfrm>
            <a:off x="5181600" y="2743200"/>
            <a:ext cx="431800" cy="801688"/>
            <a:chOff x="3491880" y="3532758"/>
            <a:chExt cx="576064" cy="955154"/>
          </a:xfrm>
        </p:grpSpPr>
        <p:sp>
          <p:nvSpPr>
            <p:cNvPr id="58" name="Улыбающееся лицо 57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25"/>
          <p:cNvGrpSpPr>
            <a:grpSpLocks noChangeAspect="1"/>
          </p:cNvGrpSpPr>
          <p:nvPr/>
        </p:nvGrpSpPr>
        <p:grpSpPr bwMode="auto">
          <a:xfrm>
            <a:off x="4267200" y="2819400"/>
            <a:ext cx="431800" cy="801688"/>
            <a:chOff x="3491880" y="3532758"/>
            <a:chExt cx="576064" cy="955154"/>
          </a:xfrm>
        </p:grpSpPr>
        <p:sp>
          <p:nvSpPr>
            <p:cNvPr id="65" name="Улыбающееся лицо 64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25"/>
          <p:cNvGrpSpPr>
            <a:grpSpLocks noChangeAspect="1"/>
          </p:cNvGrpSpPr>
          <p:nvPr/>
        </p:nvGrpSpPr>
        <p:grpSpPr bwMode="auto">
          <a:xfrm>
            <a:off x="3733800" y="4724400"/>
            <a:ext cx="431800" cy="801688"/>
            <a:chOff x="3491880" y="3532758"/>
            <a:chExt cx="576064" cy="955154"/>
          </a:xfrm>
        </p:grpSpPr>
        <p:sp>
          <p:nvSpPr>
            <p:cNvPr id="72" name="Улыбающееся лицо 71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 стрелкой 77"/>
          <p:cNvCxnSpPr/>
          <p:nvPr/>
        </p:nvCxnSpPr>
        <p:spPr>
          <a:xfrm rot="10800000" flipV="1">
            <a:off x="6858000" y="2133600"/>
            <a:ext cx="0" cy="3095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25"/>
          <p:cNvGrpSpPr>
            <a:grpSpLocks noChangeAspect="1"/>
          </p:cNvGrpSpPr>
          <p:nvPr/>
        </p:nvGrpSpPr>
        <p:grpSpPr bwMode="auto">
          <a:xfrm>
            <a:off x="6324600" y="4648200"/>
            <a:ext cx="431800" cy="801688"/>
            <a:chOff x="3491880" y="3532758"/>
            <a:chExt cx="576064" cy="955154"/>
          </a:xfrm>
        </p:grpSpPr>
        <p:sp>
          <p:nvSpPr>
            <p:cNvPr id="80" name="Улыбающееся лицо 79"/>
            <p:cNvSpPr/>
            <p:nvPr/>
          </p:nvSpPr>
          <p:spPr>
            <a:xfrm>
              <a:off x="3635896" y="3532758"/>
              <a:ext cx="288032" cy="262904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3779912" y="3788097"/>
              <a:ext cx="0" cy="2893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V="1">
              <a:off x="3491880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3779912" y="3859970"/>
              <a:ext cx="288032" cy="1456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3635896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 flipH="1" flipV="1">
              <a:off x="3779912" y="4054782"/>
              <a:ext cx="144016" cy="433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User\Desktop\Семья2017\family_png-800x6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31445"/>
            <a:ext cx="4019872" cy="30265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9600" y="304800"/>
            <a:ext cx="4475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</a:rPr>
              <a:t>Детоцентрическоая</a:t>
            </a:r>
            <a:r>
              <a:rPr lang="ru-RU" sz="2800" b="1" dirty="0" smtClean="0">
                <a:solidFill>
                  <a:srgbClr val="002060"/>
                </a:solidFill>
              </a:rPr>
              <a:t> семья: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grpSp>
        <p:nvGrpSpPr>
          <p:cNvPr id="8" name="Группа 25"/>
          <p:cNvGrpSpPr>
            <a:grpSpLocks/>
          </p:cNvGrpSpPr>
          <p:nvPr/>
        </p:nvGrpSpPr>
        <p:grpSpPr bwMode="auto">
          <a:xfrm>
            <a:off x="4343400" y="1447800"/>
            <a:ext cx="1079500" cy="2006600"/>
            <a:chOff x="3491880" y="3532758"/>
            <a:chExt cx="576064" cy="955154"/>
          </a:xfrm>
        </p:grpSpPr>
        <p:sp>
          <p:nvSpPr>
            <p:cNvPr id="9" name="Улыбающееся лицо 8"/>
            <p:cNvSpPr/>
            <p:nvPr/>
          </p:nvSpPr>
          <p:spPr>
            <a:xfrm>
              <a:off x="3635896" y="3532758"/>
              <a:ext cx="288032" cy="263725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3779912" y="3788926"/>
              <a:ext cx="0" cy="2879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3491880" y="3860714"/>
              <a:ext cx="288032" cy="1443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779912" y="3860714"/>
              <a:ext cx="288032" cy="14433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3635896" y="4055675"/>
              <a:ext cx="144016" cy="432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 flipV="1">
              <a:off x="3779912" y="4055675"/>
              <a:ext cx="144016" cy="4322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09"/>
          <p:cNvGrpSpPr>
            <a:grpSpLocks noChangeAspect="1"/>
          </p:cNvGrpSpPr>
          <p:nvPr/>
        </p:nvGrpSpPr>
        <p:grpSpPr bwMode="auto">
          <a:xfrm>
            <a:off x="4114800" y="762000"/>
            <a:ext cx="403225" cy="749300"/>
            <a:chOff x="3491880" y="3532758"/>
            <a:chExt cx="576064" cy="955154"/>
          </a:xfrm>
        </p:grpSpPr>
        <p:sp>
          <p:nvSpPr>
            <p:cNvPr id="16" name="Улыбающееся лицо 15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109"/>
          <p:cNvGrpSpPr>
            <a:grpSpLocks noChangeAspect="1"/>
          </p:cNvGrpSpPr>
          <p:nvPr/>
        </p:nvGrpSpPr>
        <p:grpSpPr bwMode="auto">
          <a:xfrm>
            <a:off x="3581400" y="1828800"/>
            <a:ext cx="403225" cy="749300"/>
            <a:chOff x="3491880" y="3532758"/>
            <a:chExt cx="576064" cy="955154"/>
          </a:xfrm>
        </p:grpSpPr>
        <p:sp>
          <p:nvSpPr>
            <p:cNvPr id="23" name="Улыбающееся лицо 22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Группа 109"/>
          <p:cNvGrpSpPr>
            <a:grpSpLocks noChangeAspect="1"/>
          </p:cNvGrpSpPr>
          <p:nvPr/>
        </p:nvGrpSpPr>
        <p:grpSpPr bwMode="auto">
          <a:xfrm>
            <a:off x="3657600" y="2895600"/>
            <a:ext cx="403225" cy="749300"/>
            <a:chOff x="3491880" y="3532758"/>
            <a:chExt cx="576064" cy="955154"/>
          </a:xfrm>
        </p:grpSpPr>
        <p:sp>
          <p:nvSpPr>
            <p:cNvPr id="30" name="Улыбающееся лицо 29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31" name="Прямая соединительная линия 30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109"/>
          <p:cNvGrpSpPr>
            <a:grpSpLocks noChangeAspect="1"/>
          </p:cNvGrpSpPr>
          <p:nvPr/>
        </p:nvGrpSpPr>
        <p:grpSpPr bwMode="auto">
          <a:xfrm>
            <a:off x="4800600" y="3810000"/>
            <a:ext cx="403225" cy="749300"/>
            <a:chOff x="3491880" y="3532758"/>
            <a:chExt cx="576064" cy="955154"/>
          </a:xfrm>
        </p:grpSpPr>
        <p:sp>
          <p:nvSpPr>
            <p:cNvPr id="37" name="Улыбающееся лицо 36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109"/>
          <p:cNvGrpSpPr>
            <a:grpSpLocks noChangeAspect="1"/>
          </p:cNvGrpSpPr>
          <p:nvPr/>
        </p:nvGrpSpPr>
        <p:grpSpPr bwMode="auto">
          <a:xfrm>
            <a:off x="5867400" y="2590800"/>
            <a:ext cx="403225" cy="749300"/>
            <a:chOff x="3491880" y="3532758"/>
            <a:chExt cx="576064" cy="955154"/>
          </a:xfrm>
        </p:grpSpPr>
        <p:sp>
          <p:nvSpPr>
            <p:cNvPr id="44" name="Улыбающееся лицо 43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109"/>
          <p:cNvGrpSpPr>
            <a:grpSpLocks noChangeAspect="1"/>
          </p:cNvGrpSpPr>
          <p:nvPr/>
        </p:nvGrpSpPr>
        <p:grpSpPr bwMode="auto">
          <a:xfrm>
            <a:off x="6019800" y="1447800"/>
            <a:ext cx="403225" cy="749300"/>
            <a:chOff x="3491880" y="3532758"/>
            <a:chExt cx="576064" cy="955154"/>
          </a:xfrm>
        </p:grpSpPr>
        <p:sp>
          <p:nvSpPr>
            <p:cNvPr id="51" name="Улыбающееся лицо 50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109"/>
          <p:cNvGrpSpPr>
            <a:grpSpLocks noChangeAspect="1"/>
          </p:cNvGrpSpPr>
          <p:nvPr/>
        </p:nvGrpSpPr>
        <p:grpSpPr bwMode="auto">
          <a:xfrm>
            <a:off x="5486400" y="762000"/>
            <a:ext cx="403225" cy="749300"/>
            <a:chOff x="3491880" y="3532758"/>
            <a:chExt cx="576064" cy="955154"/>
          </a:xfrm>
        </p:grpSpPr>
        <p:sp>
          <p:nvSpPr>
            <p:cNvPr id="58" name="Улыбающееся лицо 57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Прямая со стрелкой 63"/>
          <p:cNvCxnSpPr/>
          <p:nvPr/>
        </p:nvCxnSpPr>
        <p:spPr>
          <a:xfrm flipV="1">
            <a:off x="7010400" y="762000"/>
            <a:ext cx="0" cy="30956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0" y="5334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Супружеская (демократическая) семья:</a:t>
            </a:r>
            <a:r>
              <a:rPr lang="ru-RU" sz="2800" i="1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295400" y="3048000"/>
            <a:ext cx="6337300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109"/>
          <p:cNvGrpSpPr>
            <a:grpSpLocks noChangeAspect="1"/>
          </p:cNvGrpSpPr>
          <p:nvPr/>
        </p:nvGrpSpPr>
        <p:grpSpPr bwMode="auto">
          <a:xfrm>
            <a:off x="3505200" y="2209800"/>
            <a:ext cx="403225" cy="749300"/>
            <a:chOff x="3491880" y="3532758"/>
            <a:chExt cx="576064" cy="955154"/>
          </a:xfrm>
        </p:grpSpPr>
        <p:sp>
          <p:nvSpPr>
            <p:cNvPr id="6" name="Улыбающееся лицо 5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09"/>
          <p:cNvGrpSpPr>
            <a:grpSpLocks noChangeAspect="1"/>
          </p:cNvGrpSpPr>
          <p:nvPr/>
        </p:nvGrpSpPr>
        <p:grpSpPr bwMode="auto">
          <a:xfrm>
            <a:off x="2743200" y="2209800"/>
            <a:ext cx="403225" cy="749300"/>
            <a:chOff x="3491880" y="3532758"/>
            <a:chExt cx="576064" cy="955154"/>
          </a:xfrm>
        </p:grpSpPr>
        <p:sp>
          <p:nvSpPr>
            <p:cNvPr id="13" name="Улыбающееся лицо 12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09"/>
          <p:cNvGrpSpPr>
            <a:grpSpLocks noChangeAspect="1"/>
          </p:cNvGrpSpPr>
          <p:nvPr/>
        </p:nvGrpSpPr>
        <p:grpSpPr bwMode="auto">
          <a:xfrm>
            <a:off x="1981200" y="2209800"/>
            <a:ext cx="403225" cy="749300"/>
            <a:chOff x="3491880" y="3532758"/>
            <a:chExt cx="576064" cy="955154"/>
          </a:xfrm>
        </p:grpSpPr>
        <p:sp>
          <p:nvSpPr>
            <p:cNvPr id="20" name="Улыбающееся лицо 19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109"/>
          <p:cNvGrpSpPr>
            <a:grpSpLocks noChangeAspect="1"/>
          </p:cNvGrpSpPr>
          <p:nvPr/>
        </p:nvGrpSpPr>
        <p:grpSpPr bwMode="auto">
          <a:xfrm>
            <a:off x="4343400" y="2209800"/>
            <a:ext cx="403225" cy="749300"/>
            <a:chOff x="3491880" y="3532758"/>
            <a:chExt cx="576064" cy="955154"/>
          </a:xfrm>
        </p:grpSpPr>
        <p:sp>
          <p:nvSpPr>
            <p:cNvPr id="27" name="Улыбающееся лицо 26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109"/>
          <p:cNvGrpSpPr>
            <a:grpSpLocks noChangeAspect="1"/>
          </p:cNvGrpSpPr>
          <p:nvPr/>
        </p:nvGrpSpPr>
        <p:grpSpPr bwMode="auto">
          <a:xfrm>
            <a:off x="5029200" y="2209800"/>
            <a:ext cx="403225" cy="749300"/>
            <a:chOff x="3491880" y="3532758"/>
            <a:chExt cx="576064" cy="955154"/>
          </a:xfrm>
        </p:grpSpPr>
        <p:sp>
          <p:nvSpPr>
            <p:cNvPr id="34" name="Улыбающееся лицо 33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109"/>
          <p:cNvGrpSpPr>
            <a:grpSpLocks noChangeAspect="1"/>
          </p:cNvGrpSpPr>
          <p:nvPr/>
        </p:nvGrpSpPr>
        <p:grpSpPr bwMode="auto">
          <a:xfrm>
            <a:off x="6400800" y="2209800"/>
            <a:ext cx="403225" cy="749300"/>
            <a:chOff x="3491880" y="3532758"/>
            <a:chExt cx="576064" cy="955154"/>
          </a:xfrm>
        </p:grpSpPr>
        <p:sp>
          <p:nvSpPr>
            <p:cNvPr id="41" name="Улыбающееся лицо 40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42" name="Прямая соединительная линия 41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109"/>
          <p:cNvGrpSpPr>
            <a:grpSpLocks noChangeAspect="1"/>
          </p:cNvGrpSpPr>
          <p:nvPr/>
        </p:nvGrpSpPr>
        <p:grpSpPr bwMode="auto">
          <a:xfrm>
            <a:off x="5715000" y="2209800"/>
            <a:ext cx="403225" cy="749300"/>
            <a:chOff x="3491880" y="3532758"/>
            <a:chExt cx="576064" cy="955154"/>
          </a:xfrm>
        </p:grpSpPr>
        <p:sp>
          <p:nvSpPr>
            <p:cNvPr id="48" name="Улыбающееся лицо 47"/>
            <p:cNvSpPr/>
            <p:nvPr/>
          </p:nvSpPr>
          <p:spPr>
            <a:xfrm>
              <a:off x="3637030" y="3532758"/>
              <a:ext cx="288031" cy="263072"/>
            </a:xfrm>
            <a:prstGeom prst="smileyFac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u="sng" dirty="0"/>
            </a:p>
          </p:txBody>
        </p: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779911" y="3789760"/>
              <a:ext cx="0" cy="2873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3491880" y="3860586"/>
              <a:ext cx="288031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779911" y="3860586"/>
              <a:ext cx="288033" cy="14367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flipV="1">
              <a:off x="3637030" y="4054855"/>
              <a:ext cx="142881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 flipV="1">
              <a:off x="3779911" y="4054855"/>
              <a:ext cx="145150" cy="4330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4" name="Рисунок 53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3068960"/>
            <a:ext cx="2841780" cy="378904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2600" y="2209800"/>
            <a:ext cx="5692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СПАСИБО </a:t>
            </a:r>
            <a:endParaRPr lang="ru-RU" sz="6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ЗА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ВНИМАНИЕ</a:t>
            </a:r>
            <a:r>
              <a:rPr lang="ru-RU" sz="6000" b="1" dirty="0" smtClean="0">
                <a:solidFill>
                  <a:srgbClr val="C00000"/>
                </a:solidFill>
                <a:latin typeface="Arial Black" pitchFamily="34" charset="0"/>
              </a:rPr>
              <a:t>!</a:t>
            </a:r>
            <a:endParaRPr lang="ru-RU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163</Words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 Типология семьи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2019-11-24T09:54:33Z</dcterms:created>
  <dcterms:modified xsi:type="dcterms:W3CDTF">2019-11-24T14:05:10Z</dcterms:modified>
</cp:coreProperties>
</file>